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8" d="100"/>
          <a:sy n="58" d="100"/>
        </p:scale>
        <p:origin x="754" y="6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9C43888-570A-4B29-904B-CB4DDE9A56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D7F396E-E947-4A09-AA36-28B76FD098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F9DE639-2DF6-49D6-BF4B-A73A8D0C3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7BA27-38F4-475F-8A39-774B0F1A18C4}" type="datetimeFigureOut">
              <a:rPr kumimoji="1" lang="ja-JP" altLang="en-US" smtClean="0"/>
              <a:t>2020/10/23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6A297A9-856F-422B-977D-C8FA91FA1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85B3F3E-856E-4CDB-BC2F-8367039B8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F189-1475-4572-A196-94D9D3DD03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5687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A33595-B64A-42F3-A5D7-7DBDCA3FA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68C3FE8-24F8-4010-BE58-23D9EF522C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5F9BD62-B5C7-4E7F-B505-3C4DC0869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7BA27-38F4-475F-8A39-774B0F1A18C4}" type="datetimeFigureOut">
              <a:rPr kumimoji="1" lang="ja-JP" altLang="en-US" smtClean="0"/>
              <a:t>2020/10/23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9DFCB8F-44B8-4C8D-BADC-3D9C1E6A2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E9ED14E-E4A9-45B7-800D-5090CD327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F189-1475-4572-A196-94D9D3DD03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6854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E277687-642E-4CBA-AFF8-8073F9B2CD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984724A-0065-493C-A765-8CDD2274D2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6ADCC83-D16E-4EEC-8C09-2FF13824A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7BA27-38F4-475F-8A39-774B0F1A18C4}" type="datetimeFigureOut">
              <a:rPr kumimoji="1" lang="ja-JP" altLang="en-US" smtClean="0"/>
              <a:t>2020/10/23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13B8CC9-3EA0-4872-A564-39B4F1016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209DF2C-72CD-4E02-9AEE-41AF2C8EC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F189-1475-4572-A196-94D9D3DD03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6213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0B8E69D-6117-465D-86A8-54113F780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C5BF36B-C062-4022-803A-0F1C38F1B6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6A35C10-23FF-4C54-8442-5EAF20F59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7BA27-38F4-475F-8A39-774B0F1A18C4}" type="datetimeFigureOut">
              <a:rPr kumimoji="1" lang="ja-JP" altLang="en-US" smtClean="0"/>
              <a:t>2020/10/23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E8C1D8E-177A-4013-9A62-4384477D1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F402CA4-5158-4A6F-991B-2D5510896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F189-1475-4572-A196-94D9D3DD03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7487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35A7384-AF1B-4FDB-82BE-4A5EC2956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C7B45C8-D787-4C30-84D5-B5AFC9FFEA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CED3FEE-0A54-4475-94A5-05974470E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7BA27-38F4-475F-8A39-774B0F1A18C4}" type="datetimeFigureOut">
              <a:rPr kumimoji="1" lang="ja-JP" altLang="en-US" smtClean="0"/>
              <a:t>2020/10/23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BAB17C3-B262-41C8-9A52-7B1E3D331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9894887-8805-4B5B-8C5D-2BB5D8883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F189-1475-4572-A196-94D9D3DD03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087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E968DC-97A8-4FEC-88F8-79F8FC85F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AA6C8D4-559E-440E-A31B-C358D21116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4DB8634-2D50-4836-9FDA-8609CB38B6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7D4A643-9B87-400E-8702-DC355C824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7BA27-38F4-475F-8A39-774B0F1A18C4}" type="datetimeFigureOut">
              <a:rPr kumimoji="1" lang="ja-JP" altLang="en-US" smtClean="0"/>
              <a:t>2020/10/23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6354182-1B7C-4234-BE7B-5E5251DC2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EF728E6-443C-4468-B41C-125FB742E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F189-1475-4572-A196-94D9D3DD03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5461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1C76279-1F99-4C99-BA80-536060544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AEBD95F-0177-4EC1-BE36-8BF5B339F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CA2211B-00AA-4EFA-9530-6257ED575E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85F8AD21-AEA1-471F-8CF6-349FD0C384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DDFF8C9D-4750-4CEF-9693-8AA630E13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BD625067-2131-4D85-9560-11CECB1F2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7BA27-38F4-475F-8A39-774B0F1A18C4}" type="datetimeFigureOut">
              <a:rPr kumimoji="1" lang="ja-JP" altLang="en-US" smtClean="0"/>
              <a:t>2020/10/23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A5A31DAC-41D5-4E5C-B3CF-C2128CB9B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A180B6FC-4BEA-4A2D-B03F-0A6758956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F189-1475-4572-A196-94D9D3DD03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5215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3A25B74-3BE9-41AE-A366-2F59C17D9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C1DD8F7-7A75-45B7-A1BB-762856D5D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7BA27-38F4-475F-8A39-774B0F1A18C4}" type="datetimeFigureOut">
              <a:rPr kumimoji="1" lang="ja-JP" altLang="en-US" smtClean="0"/>
              <a:t>2020/10/23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A89CC3B-735A-46C9-8198-8BA2B4FE8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9D3BFB1-67D8-4D8D-9BBB-7021AE9AB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F189-1475-4572-A196-94D9D3DD03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7486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DB9D6590-9AEB-49FB-B6A9-C5C9B95CA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7BA27-38F4-475F-8A39-774B0F1A18C4}" type="datetimeFigureOut">
              <a:rPr kumimoji="1" lang="ja-JP" altLang="en-US" smtClean="0"/>
              <a:t>2020/10/23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35DAC1F-CDD8-4ABD-9635-3390180C3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3EBA3DE-D0EC-4980-B6FD-AFAC589C2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F189-1475-4572-A196-94D9D3DD03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950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99369D9-519D-48E8-9B90-62D2CDD24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66E52A6-F1F5-4D40-92A0-68FC0BD36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3E5BC73-3385-4384-864B-F30A927793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E931FCF-77E3-4B6B-8E01-4582859FF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7BA27-38F4-475F-8A39-774B0F1A18C4}" type="datetimeFigureOut">
              <a:rPr kumimoji="1" lang="ja-JP" altLang="en-US" smtClean="0"/>
              <a:t>2020/10/23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E1E83F6-B75D-49FE-A01F-5539E0892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6414EE2-D020-41D0-8BA7-487623D81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F189-1475-4572-A196-94D9D3DD03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0675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B6F1D90-7A88-4DAA-9890-25F4E532F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B985252-11D8-4B6F-8079-770D7CFE63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AFF2A8C-117D-454C-85F1-B5561F872D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75EDE8C-289D-4944-AA07-78DE689E4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7BA27-38F4-475F-8A39-774B0F1A18C4}" type="datetimeFigureOut">
              <a:rPr kumimoji="1" lang="ja-JP" altLang="en-US" smtClean="0"/>
              <a:t>2020/10/23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D530823-45EE-431D-B3EA-6F9549C1D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E0B2633-10DA-4036-B8D1-21E14D886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F189-1475-4572-A196-94D9D3DD03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9206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8CC3E25F-CB6F-48C3-8D11-C47A437CF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ADC04E2-9E2F-454F-A937-28B48370C5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9A1FDD6-2FAF-4598-ACC9-0A9359ED53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7BA27-38F4-475F-8A39-774B0F1A18C4}" type="datetimeFigureOut">
              <a:rPr kumimoji="1" lang="ja-JP" altLang="en-US" smtClean="0"/>
              <a:t>2020/10/23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897E9CA-3B8C-44CC-BD03-B56B59B88F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0A2CABA-6F32-4AC5-BD3A-64BAACE619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6BF189-1475-4572-A196-94D9D3DD03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4869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gif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C6150376-BA34-4B37-A5FD-FB9593409144}"/>
              </a:ext>
            </a:extLst>
          </p:cNvPr>
          <p:cNvGrpSpPr/>
          <p:nvPr/>
        </p:nvGrpSpPr>
        <p:grpSpPr>
          <a:xfrm>
            <a:off x="1114260" y="1481204"/>
            <a:ext cx="3474339" cy="3063657"/>
            <a:chOff x="1214437" y="-302877"/>
            <a:chExt cx="3474339" cy="3063657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DA78BFB4-9AAA-4AE7-B61D-43198A494B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4437" y="271462"/>
              <a:ext cx="1743075" cy="1214969"/>
            </a:xfrm>
            <a:prstGeom prst="rect">
              <a:avLst/>
            </a:prstGeom>
          </p:spPr>
        </p:pic>
        <p:pic>
          <p:nvPicPr>
            <p:cNvPr id="7" name="図 6" descr="ボックス が含まれている画像&#10;&#10;自動的に生成された説明">
              <a:extLst>
                <a:ext uri="{FF2B5EF4-FFF2-40B4-BE49-F238E27FC236}">
                  <a16:creationId xmlns:a16="http://schemas.microsoft.com/office/drawing/2014/main" id="{8F4F0992-FEC7-49D9-9FEB-18853F0C79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8528" y="-302877"/>
              <a:ext cx="2590248" cy="1935622"/>
            </a:xfrm>
            <a:prstGeom prst="rect">
              <a:avLst/>
            </a:prstGeom>
          </p:spPr>
        </p:pic>
        <p:pic>
          <p:nvPicPr>
            <p:cNvPr id="11" name="図 10" descr="食品, 布 が含まれている画像&#10;&#10;自動的に生成された説明">
              <a:extLst>
                <a:ext uri="{FF2B5EF4-FFF2-40B4-BE49-F238E27FC236}">
                  <a16:creationId xmlns:a16="http://schemas.microsoft.com/office/drawing/2014/main" id="{6DA183C6-FC9D-4455-93CF-C4473CE400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2563" y="603870"/>
              <a:ext cx="3081300" cy="2156910"/>
            </a:xfrm>
            <a:prstGeom prst="rect">
              <a:avLst/>
            </a:prstGeom>
          </p:spPr>
        </p:pic>
      </p:grp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2E71B4C0-2802-484C-A36B-59B761D03143}"/>
              </a:ext>
            </a:extLst>
          </p:cNvPr>
          <p:cNvGrpSpPr/>
          <p:nvPr/>
        </p:nvGrpSpPr>
        <p:grpSpPr>
          <a:xfrm>
            <a:off x="4979230" y="1122398"/>
            <a:ext cx="6540462" cy="3468569"/>
            <a:chOff x="4438368" y="1904999"/>
            <a:chExt cx="6540462" cy="3468569"/>
          </a:xfrm>
        </p:grpSpPr>
        <p:pic>
          <p:nvPicPr>
            <p:cNvPr id="13" name="図 12" descr="抽象, 挿絵 が含まれている画像&#10;&#10;自動的に生成された説明">
              <a:extLst>
                <a:ext uri="{FF2B5EF4-FFF2-40B4-BE49-F238E27FC236}">
                  <a16:creationId xmlns:a16="http://schemas.microsoft.com/office/drawing/2014/main" id="{357665EA-516C-4863-ADD6-831FAA3786C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8368" y="1904999"/>
              <a:ext cx="1743075" cy="3048000"/>
            </a:xfrm>
            <a:prstGeom prst="rect">
              <a:avLst/>
            </a:prstGeom>
          </p:spPr>
        </p:pic>
        <p:pic>
          <p:nvPicPr>
            <p:cNvPr id="15" name="図 14" descr="おもちゃ, レゴ が含まれている画像&#10;&#10;自動的に生成された説明">
              <a:extLst>
                <a:ext uri="{FF2B5EF4-FFF2-40B4-BE49-F238E27FC236}">
                  <a16:creationId xmlns:a16="http://schemas.microsoft.com/office/drawing/2014/main" id="{364C47C7-B3C0-41E6-B818-6E024A1D05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35755" y="1904999"/>
              <a:ext cx="1743075" cy="2809875"/>
            </a:xfrm>
            <a:prstGeom prst="rect">
              <a:avLst/>
            </a:prstGeom>
          </p:spPr>
        </p:pic>
        <p:pic>
          <p:nvPicPr>
            <p:cNvPr id="17" name="図 16" descr="おもちゃ, 挿絵 が含まれている画像&#10;&#10;自動的に生成された説明">
              <a:extLst>
                <a:ext uri="{FF2B5EF4-FFF2-40B4-BE49-F238E27FC236}">
                  <a16:creationId xmlns:a16="http://schemas.microsoft.com/office/drawing/2014/main" id="{F1BAC4F0-9C6D-45B7-A6EE-68B6A2F3D7F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3043" y="2245768"/>
              <a:ext cx="1847850" cy="3038475"/>
            </a:xfrm>
            <a:prstGeom prst="rect">
              <a:avLst/>
            </a:prstGeom>
          </p:spPr>
        </p:pic>
        <p:pic>
          <p:nvPicPr>
            <p:cNvPr id="19" name="図 18" descr="挿絵 が含まれている画像&#10;&#10;自動的に生成された説明">
              <a:extLst>
                <a:ext uri="{FF2B5EF4-FFF2-40B4-BE49-F238E27FC236}">
                  <a16:creationId xmlns:a16="http://schemas.microsoft.com/office/drawing/2014/main" id="{EE8F4B13-1375-4FB8-A8C5-E95F11A747E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1443" y="2354143"/>
              <a:ext cx="1476375" cy="3019425"/>
            </a:xfrm>
            <a:prstGeom prst="rect">
              <a:avLst/>
            </a:prstGeom>
          </p:spPr>
        </p:pic>
      </p:grpSp>
      <p:pic>
        <p:nvPicPr>
          <p:cNvPr id="28" name="図 27" descr="ダイアグラム&#10;&#10;自動的に生成された説明">
            <a:extLst>
              <a:ext uri="{FF2B5EF4-FFF2-40B4-BE49-F238E27FC236}">
                <a16:creationId xmlns:a16="http://schemas.microsoft.com/office/drawing/2014/main" id="{2AF9C190-418B-4BF1-94AD-B0A9597FC43E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172" y="2710023"/>
            <a:ext cx="977382" cy="1120978"/>
          </a:xfrm>
          <a:prstGeom prst="rect">
            <a:avLst/>
          </a:prstGeom>
        </p:spPr>
      </p:pic>
      <p:pic>
        <p:nvPicPr>
          <p:cNvPr id="30" name="図 29" descr="図形&#10;&#10;自動的に生成された説明">
            <a:extLst>
              <a:ext uri="{FF2B5EF4-FFF2-40B4-BE49-F238E27FC236}">
                <a16:creationId xmlns:a16="http://schemas.microsoft.com/office/drawing/2014/main" id="{0ADC6CF7-B6C9-40A5-B8B2-9C3D1520A49F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33" y="2761515"/>
            <a:ext cx="739067" cy="949075"/>
          </a:xfrm>
          <a:prstGeom prst="rect">
            <a:avLst/>
          </a:prstGeom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64CCA875-033D-4C8A-B31F-9A7E9615153A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58" y="1168069"/>
            <a:ext cx="1166056" cy="1655047"/>
          </a:xfrm>
          <a:prstGeom prst="rect">
            <a:avLst/>
          </a:prstGeom>
        </p:spPr>
      </p:pic>
      <p:pic>
        <p:nvPicPr>
          <p:cNvPr id="34" name="図 33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6CECFB86-07B5-4423-A86C-1D997DB19676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10525" y="1756175"/>
            <a:ext cx="920602" cy="719378"/>
          </a:xfrm>
          <a:prstGeom prst="rect">
            <a:avLst/>
          </a:prstGeom>
        </p:spPr>
      </p:pic>
      <p:pic>
        <p:nvPicPr>
          <p:cNvPr id="38" name="図 37" descr="木, 時計 が含まれている画像&#10;&#10;自動的に生成された説明">
            <a:extLst>
              <a:ext uri="{FF2B5EF4-FFF2-40B4-BE49-F238E27FC236}">
                <a16:creationId xmlns:a16="http://schemas.microsoft.com/office/drawing/2014/main" id="{627EAB82-BBC4-4C0E-AAF5-16096EB1C2A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762" y="642401"/>
            <a:ext cx="3810000" cy="3810000"/>
          </a:xfrm>
          <a:prstGeom prst="rect">
            <a:avLst/>
          </a:prstGeom>
        </p:spPr>
      </p:pic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E29BA26F-7754-42C1-ABF8-9D536B73C004}"/>
              </a:ext>
            </a:extLst>
          </p:cNvPr>
          <p:cNvGrpSpPr/>
          <p:nvPr/>
        </p:nvGrpSpPr>
        <p:grpSpPr>
          <a:xfrm>
            <a:off x="965200" y="4169286"/>
            <a:ext cx="10139680" cy="1935622"/>
            <a:chOff x="0" y="0"/>
            <a:chExt cx="6795770" cy="1271905"/>
          </a:xfrm>
        </p:grpSpPr>
        <p:grpSp>
          <p:nvGrpSpPr>
            <p:cNvPr id="23" name="グループ化 22">
              <a:extLst>
                <a:ext uri="{FF2B5EF4-FFF2-40B4-BE49-F238E27FC236}">
                  <a16:creationId xmlns:a16="http://schemas.microsoft.com/office/drawing/2014/main" id="{7CB74365-80E9-4869-82DB-110EDE53A345}"/>
                </a:ext>
              </a:extLst>
            </p:cNvPr>
            <p:cNvGrpSpPr/>
            <p:nvPr/>
          </p:nvGrpSpPr>
          <p:grpSpPr>
            <a:xfrm>
              <a:off x="0" y="0"/>
              <a:ext cx="6795770" cy="1271905"/>
              <a:chOff x="83820" y="-1905000"/>
              <a:chExt cx="6795770" cy="1272317"/>
            </a:xfrm>
          </p:grpSpPr>
          <p:sp>
            <p:nvSpPr>
              <p:cNvPr id="26" name="テキスト ボックス 2">
                <a:extLst>
                  <a:ext uri="{FF2B5EF4-FFF2-40B4-BE49-F238E27FC236}">
                    <a16:creationId xmlns:a16="http://schemas.microsoft.com/office/drawing/2014/main" id="{93EC44BC-8D4E-4F5E-B341-86877427C055}"/>
                  </a:ext>
                </a:extLst>
              </p:cNvPr>
              <p:cNvSpPr txBox="1"/>
              <p:nvPr/>
            </p:nvSpPr>
            <p:spPr>
              <a:xfrm>
                <a:off x="3481705" y="-1003706"/>
                <a:ext cx="3261360" cy="17730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b="1" kern="100" dirty="0">
                    <a:solidFill>
                      <a:srgbClr val="FFFFFF"/>
                    </a:solidFill>
                    <a:effectLst/>
                    <a:latin typeface="Yu Mincho" panose="02020400000000000000" pitchFamily="18" charset="-128"/>
                    <a:ea typeface="Yu Mincho" panose="02020400000000000000" pitchFamily="18" charset="-128"/>
                    <a:cs typeface="Times New Roman" panose="02020603050405020304" pitchFamily="18" charset="0"/>
                  </a:rPr>
                  <a:t>O LAVA</a:t>
                </a:r>
                <a:r>
                  <a:rPr lang="pt-BR" b="1" kern="100" dirty="0">
                    <a:solidFill>
                      <a:srgbClr val="FFFFFF"/>
                    </a:solidFill>
                    <a:effectLst/>
                    <a:latin typeface="Yu Mincho" panose="02020400000000000000" pitchFamily="18" charset="-128"/>
                    <a:ea typeface="Yu Mincho" panose="02020400000000000000" pitchFamily="18" charset="-128"/>
                    <a:cs typeface="Times New Roman" panose="02020603050405020304" pitchFamily="18" charset="0"/>
                  </a:rPr>
                  <a:t>MÃOSMAN ESTA PRESENTE</a:t>
                </a:r>
                <a:endParaRPr lang="ja-JP" kern="100" dirty="0">
                  <a:effectLst/>
                  <a:latin typeface="Yu Mincho" panose="02020400000000000000" pitchFamily="18" charset="-128"/>
                  <a:ea typeface="Yu Mincho" panose="02020400000000000000" pitchFamily="18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大波 114">
                <a:extLst>
                  <a:ext uri="{FF2B5EF4-FFF2-40B4-BE49-F238E27FC236}">
                    <a16:creationId xmlns:a16="http://schemas.microsoft.com/office/drawing/2014/main" id="{6C779D4E-D1F8-4B74-8D9D-0ACA68BE9427}"/>
                  </a:ext>
                </a:extLst>
              </p:cNvPr>
              <p:cNvSpPr/>
              <p:nvPr/>
            </p:nvSpPr>
            <p:spPr>
              <a:xfrm>
                <a:off x="83820" y="-1905000"/>
                <a:ext cx="6795770" cy="1272317"/>
              </a:xfrm>
              <a:prstGeom prst="wave">
                <a:avLst>
                  <a:gd name="adj1" fmla="val 12500"/>
                  <a:gd name="adj2" fmla="val 226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 dirty="0"/>
              </a:p>
            </p:txBody>
          </p:sp>
        </p:grpSp>
        <p:sp>
          <p:nvSpPr>
            <p:cNvPr id="24" name="テキスト ボックス 115">
              <a:extLst>
                <a:ext uri="{FF2B5EF4-FFF2-40B4-BE49-F238E27FC236}">
                  <a16:creationId xmlns:a16="http://schemas.microsoft.com/office/drawing/2014/main" id="{2025A4B8-308E-4FAA-8F1A-9D7EBB137565}"/>
                </a:ext>
              </a:extLst>
            </p:cNvPr>
            <p:cNvSpPr txBox="1"/>
            <p:nvPr/>
          </p:nvSpPr>
          <p:spPr>
            <a:xfrm>
              <a:off x="381000" y="297180"/>
              <a:ext cx="6042454" cy="543697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1" vert="horz" wrap="square" lIns="74295" tIns="8890" rIns="74295" bIns="8890" numCol="1" spcCol="0" rtlCol="0" fromWordArt="0" anchor="t" anchorCtr="0" forceAA="0" compatLnSpc="1">
              <a:prstTxWarp prst="textWave1">
                <a:avLst/>
              </a:prstTxWarp>
              <a:noAutofit/>
            </a:bodyPr>
            <a:lstStyle/>
            <a:p>
              <a:pPr algn="ctr"/>
              <a:r>
                <a:rPr lang="ja-JP" sz="2000" b="1" kern="100" spc="-100" dirty="0">
                  <a:ln>
                    <a:noFill/>
                  </a:ln>
                  <a:solidFill>
                    <a:srgbClr val="FFFFFF"/>
                  </a:solidFill>
                  <a:effectLst/>
                  <a:latin typeface="Yu Mincho" panose="02020400000000000000" pitchFamily="18" charset="-128"/>
                  <a:ea typeface="Hiragino Kaku Gothic Std W8"/>
                  <a:cs typeface="Times New Roman (本文のフォント - コンプレ"/>
                </a:rPr>
                <a:t>てあらいかめん　さんじょう！</a:t>
              </a:r>
              <a:endParaRPr lang="ja-JP" sz="1050" kern="100" dirty="0">
                <a:effectLst/>
                <a:latin typeface="Yu Mincho" panose="02020400000000000000" pitchFamily="18" charset="-128"/>
                <a:ea typeface="Yu Mincho" panose="02020400000000000000" pitchFamily="18" charset="-128"/>
                <a:cs typeface="Times New Roman" panose="02020603050405020304" pitchFamily="18" charset="0"/>
              </a:endParaRPr>
            </a:p>
          </p:txBody>
        </p:sp>
      </p:grp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E502BA09-1389-436B-9782-F86F4F3868D9}"/>
              </a:ext>
            </a:extLst>
          </p:cNvPr>
          <p:cNvSpPr/>
          <p:nvPr/>
        </p:nvSpPr>
        <p:spPr>
          <a:xfrm>
            <a:off x="9618198" y="5763144"/>
            <a:ext cx="22621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つづく</a:t>
            </a:r>
          </a:p>
        </p:txBody>
      </p:sp>
    </p:spTree>
    <p:extLst>
      <p:ext uri="{BB962C8B-B14F-4D97-AF65-F5344CB8AC3E}">
        <p14:creationId xmlns:p14="http://schemas.microsoft.com/office/powerpoint/2010/main" val="273405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</p:cBhvr>
                                      <p:by x="45000" y="45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" fill="hold"/>
                                        <p:tgtEl>
                                          <p:spTgt spid="3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4" presetClass="exit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4" presetClass="exit" presetSubtype="1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" dur="8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4" presetClass="exit" presetSubtype="10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9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4" presetClass="exit" presetSubtype="10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" dur="8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4" presetClass="exit" presetSubtype="10" fill="hold" nodeType="withEffect">
                                  <p:stCondLst>
                                    <p:cond delay="59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9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nodeType="withEffect">
                                  <p:stCondLst>
                                    <p:cond delay="8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97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13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18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10</Words>
  <Application>Microsoft Office PowerPoint</Application>
  <PresentationFormat>ワイド画面</PresentationFormat>
  <Paragraphs>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游ゴシック</vt:lpstr>
      <vt:lpstr>游ゴシック Light</vt:lpstr>
      <vt:lpstr>Yu Mincho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trabajo</dc:creator>
  <cp:lastModifiedBy>trabajo</cp:lastModifiedBy>
  <cp:revision>13</cp:revision>
  <dcterms:created xsi:type="dcterms:W3CDTF">2020-10-23T04:46:54Z</dcterms:created>
  <dcterms:modified xsi:type="dcterms:W3CDTF">2020-10-23T08:15:31Z</dcterms:modified>
</cp:coreProperties>
</file>